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0" r:id="rId2"/>
    <p:sldId id="261" r:id="rId3"/>
    <p:sldId id="281" r:id="rId4"/>
    <p:sldId id="283" r:id="rId5"/>
    <p:sldId id="257" r:id="rId6"/>
    <p:sldId id="258" r:id="rId7"/>
    <p:sldId id="259" r:id="rId8"/>
    <p:sldId id="262" r:id="rId9"/>
    <p:sldId id="263" r:id="rId10"/>
    <p:sldId id="265" r:id="rId11"/>
    <p:sldId id="266" r:id="rId12"/>
    <p:sldId id="267" r:id="rId13"/>
    <p:sldId id="268" r:id="rId14"/>
    <p:sldId id="277" r:id="rId15"/>
    <p:sldId id="269" r:id="rId16"/>
    <p:sldId id="272" r:id="rId17"/>
    <p:sldId id="270" r:id="rId18"/>
    <p:sldId id="271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2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7DD63-6AD6-491C-894B-53ECE472F731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0274-8F14-4E83-A593-F789B705B9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184" y="332656"/>
            <a:ext cx="4079304" cy="351440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Депутат  Псковской городской Думы по единому округу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В.В.Федоров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(Сведения о депутатской деятельности в период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январь 2024г.- декабрь 2024г.)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4" name="Рисунок 3" descr="WhatsApp-Image-2022_09_05-at-16.20.1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248472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Под руководством депутата ГД от СР за правду В.В.Федорова была отремонтирована и приведена в порядок стела, где покоится прах 30 000 советских военнопленных погибших в концлагерях в годы оккупации г.Пскова фашистскими захватчиками.</a:t>
            </a:r>
            <a:endParaRPr lang="ru-RU" sz="1400" dirty="0"/>
          </a:p>
        </p:txBody>
      </p:sp>
      <p:pic>
        <p:nvPicPr>
          <p:cNvPr id="4" name="Содержимое 3" descr="20240426_114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2142241" cy="3816424"/>
          </a:xfrm>
        </p:spPr>
      </p:pic>
      <p:pic>
        <p:nvPicPr>
          <p:cNvPr id="6" name="Рисунок 5" descr="IMG-20240401-WA0027.jpg"/>
          <p:cNvPicPr>
            <a:picLocks noChangeAspect="1"/>
          </p:cNvPicPr>
          <p:nvPr/>
        </p:nvPicPr>
        <p:blipFill>
          <a:blip r:embed="rId3" cstate="print"/>
          <a:srcRect t="2423"/>
          <a:stretch>
            <a:fillRect/>
          </a:stretch>
        </p:blipFill>
        <p:spPr>
          <a:xfrm>
            <a:off x="2339753" y="1124744"/>
            <a:ext cx="2592288" cy="3024336"/>
          </a:xfrm>
          <a:prstGeom prst="rect">
            <a:avLst/>
          </a:prstGeom>
        </p:spPr>
      </p:pic>
      <p:pic>
        <p:nvPicPr>
          <p:cNvPr id="7" name="Рисунок 6" descr="IMG-20240402-WA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149080"/>
            <a:ext cx="3312368" cy="2466657"/>
          </a:xfrm>
          <a:prstGeom prst="rect">
            <a:avLst/>
          </a:prstGeom>
        </p:spPr>
      </p:pic>
      <p:pic>
        <p:nvPicPr>
          <p:cNvPr id="8" name="Рисунок 7" descr="20240426_1144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933056"/>
            <a:ext cx="1512168" cy="2763688"/>
          </a:xfrm>
          <a:prstGeom prst="rect">
            <a:avLst/>
          </a:prstGeom>
        </p:spPr>
      </p:pic>
      <p:pic>
        <p:nvPicPr>
          <p:cNvPr id="9" name="Рисунок 8" descr="IMG-20240401-WA00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1124744"/>
            <a:ext cx="3744416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поддержке депутата городской Думы от СР за правду Федорова В.В., 19 мая 2024г. команда воскресной школы храма Н.Чудотворца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Любятово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приняла участие во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вторых Веселых Стартах Дружбы между воскресными школами четырех храмов города.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muA5Vxlxhy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644008" cy="4464496"/>
          </a:xfrm>
        </p:spPr>
      </p:pic>
      <p:pic>
        <p:nvPicPr>
          <p:cNvPr id="6" name="Содержимое 5" descr="DeA33VKfS3Q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84784"/>
            <a:ext cx="4248472" cy="4464496"/>
          </a:xfrm>
        </p:spPr>
      </p:pic>
      <p:sp>
        <p:nvSpPr>
          <p:cNvPr id="7" name="Прямоугольник 6"/>
          <p:cNvSpPr/>
          <p:nvPr/>
        </p:nvSpPr>
        <p:spPr>
          <a:xfrm>
            <a:off x="2713510" y="3244334"/>
            <a:ext cx="371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II Веселые Старты Дружбы 19.05.24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84482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При содействии депутата городской  Думы Федорова В.В., 8 июня АНО «Центр содействия переселению "Соотечественник"  организовал поездку в Пушкинские Горы на праздник поэзии, участников Государственной программы по переселению соотечественников, недавно переехавших в Псковскую область из Латвии, Эстонии, Украины, Туркменистана, Казахстана, Узбекистана.</a:t>
            </a:r>
            <a:br>
              <a:rPr lang="ru-RU" sz="1800" dirty="0" smtClean="0"/>
            </a:br>
            <a:r>
              <a:rPr lang="en-US" sz="1800" dirty="0" smtClean="0"/>
              <a:t> 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4" name="Содержимое 3" descr="gGqRRjcvby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624736" cy="464137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16632"/>
            <a:ext cx="5544616" cy="864096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поддержке депутата городской Думы от СР за правду Федорова В.В, 24 июня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2024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г. состоялся спортивно-духовный праздник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smtClean="0">
                <a:latin typeface="Sitka Subheading" pitchFamily="2" charset="0"/>
                <a:cs typeface="Times New Roman" pitchFamily="18" charset="0"/>
              </a:rPr>
              <a:t>Троицкие старты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/>
          </a:p>
        </p:txBody>
      </p:sp>
      <p:pic>
        <p:nvPicPr>
          <p:cNvPr id="5" name="Содержимое 4" descr="x_jd-pSD5J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024336" cy="3240360"/>
          </a:xfrm>
        </p:spPr>
      </p:pic>
      <p:pic>
        <p:nvPicPr>
          <p:cNvPr id="9" name="Содержимое 8" descr="iWRy4tAtpZ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91880" y="1196752"/>
            <a:ext cx="2736304" cy="2880320"/>
          </a:xfrm>
        </p:spPr>
      </p:pic>
      <p:pic>
        <p:nvPicPr>
          <p:cNvPr id="10" name="Рисунок 9" descr="1kNJB4kEw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2988840" cy="3096344"/>
          </a:xfrm>
          <a:prstGeom prst="rect">
            <a:avLst/>
          </a:prstGeom>
        </p:spPr>
      </p:pic>
      <p:pic>
        <p:nvPicPr>
          <p:cNvPr id="11" name="Рисунок 10" descr="fQ0UBZxlLg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1124744"/>
            <a:ext cx="2383640" cy="2808312"/>
          </a:xfrm>
          <a:prstGeom prst="rect">
            <a:avLst/>
          </a:prstGeom>
        </p:spPr>
      </p:pic>
      <p:pic>
        <p:nvPicPr>
          <p:cNvPr id="12" name="Рисунок 11" descr="OZ_hD7hJXS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221088"/>
            <a:ext cx="2376264" cy="2348880"/>
          </a:xfrm>
          <a:prstGeom prst="rect">
            <a:avLst/>
          </a:prstGeom>
        </p:spPr>
      </p:pic>
      <p:pic>
        <p:nvPicPr>
          <p:cNvPr id="14" name="Рисунок 13" descr="Bm0XIeOioo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4005064"/>
            <a:ext cx="2520280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000" dirty="0" smtClean="0">
                <a:latin typeface="Comic Sans MS" pitchFamily="66" charset="0"/>
              </a:rPr>
              <a:t>Июнь 2024г.</a:t>
            </a:r>
            <a:endParaRPr lang="ru-RU" sz="1000" dirty="0">
              <a:latin typeface="Comic Sans MS" pitchFamily="66" charset="0"/>
            </a:endParaRPr>
          </a:p>
        </p:txBody>
      </p:sp>
      <p:pic>
        <p:nvPicPr>
          <p:cNvPr id="6" name="Содержимое 5" descr="wi-KVws05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-120000">
            <a:off x="632448" y="613508"/>
            <a:ext cx="3809194" cy="5390059"/>
          </a:xfrm>
        </p:spPr>
      </p:pic>
      <p:pic>
        <p:nvPicPr>
          <p:cNvPr id="7" name="Рисунок 6" descr="OZ_hD7hJX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40000">
            <a:off x="4636427" y="1040284"/>
            <a:ext cx="3913472" cy="40484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241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Из перечня актуальных проблем на 2024г.-2027г.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по округам ,на основании предложений депутата  Псковской городской думы  и избирателей.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7160840" cy="3361928"/>
          </a:xfrm>
        </p:spPr>
        <p:txBody>
          <a:bodyPr>
            <a:normAutofit/>
          </a:bodyPr>
          <a:lstStyle/>
          <a:p>
            <a:pPr algn="l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6633"/>
          <a:ext cx="8640960" cy="6608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4824536"/>
              </a:tblGrid>
              <a:tr h="201151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Оборудование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асфальтированной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мусорной площадки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подъезда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ней у лесополосы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(ул.Н.Васильева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 №83А )</a:t>
                      </a: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Обещано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рассмотрению при выделении финансирования в 2024году в рамках МП «Повышения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благоустройства улучшения санитарного состояния»</a:t>
                      </a:r>
                    </a:p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(Обращение граждан  с 2022 года, актуальна проблема и  сегодня)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8106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Установка «лежачих полицейских» на ул.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Любятовской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р-не храма Св.Николая Чудотворца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Гор. комиссия БДД признала не целесообразным.(подача очередного запроса)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8106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асфальтобетонного покрытия пешеходных дорожек вдоль ул.Н.Васильева от д.75 до д.83А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Выполнено в рамках муниципального контракта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выполнению работ по ремонту улицы Н.Васильева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920001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Участок дороги между домами 83А,81,83 по ул. Николая Васильева не паспортизирован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не обслуживается(не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подметается ,зимой не чистится от снега)</a:t>
                      </a:r>
                      <a:endParaRPr lang="ru-RU" sz="1600" b="0" i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этой же территории находятся социальные объекты: филиал Псковской городской поликлиники , модельная библиотека «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Библиолюб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 общежитие политехнического колледжа </a:t>
                      </a:r>
                      <a:endParaRPr lang="ru-RU" sz="16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AVV\Desktop\Депутатские\Презентация  Отчета и Фото\фото\nto9AFIcP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1008112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04856" cy="1152127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26 июня 2024г.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участием депутата В.В.Федорова состоялся круглый стол ,организованный «ПЛН»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»,с участием региональных партий. В центре внимания  муниципальные выборы.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4464496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4" name="Рисунок 3" descr="240723144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44824"/>
            <a:ext cx="6768752" cy="46321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 июля 2024г.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участие в проведении занятия образовательного курса для депутатов Псковской городской Думы седьмого созыва и их помощников, по повышению уровня знаний и компетентности  в создании и ведении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акаунтов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ВК, создание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контента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страниц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пабликов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Докладчик  Потапова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Снежана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Евгеньевна,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начальник отдела по взаимодействию со СМИ аппарата Псковской городской Думы.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7hWlsvQklj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2736304" cy="4209331"/>
          </a:xfrm>
        </p:spPr>
      </p:pic>
      <p:pic>
        <p:nvPicPr>
          <p:cNvPr id="6" name="Содержимое 5" descr="hgHE9AeTo1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420888"/>
            <a:ext cx="4618856" cy="346414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ru-RU" sz="1400" dirty="0" smtClean="0"/>
              <a:t>23 июля 2024 года  депутат ГД от СР за правду В. В. Федоров</a:t>
            </a:r>
            <a:br>
              <a:rPr lang="ru-RU" sz="1400" dirty="0" smtClean="0"/>
            </a:br>
            <a:r>
              <a:rPr lang="ru-RU" sz="1400" dirty="0" smtClean="0"/>
              <a:t> поздравил с ЮБИЛЕЕМ заслуженного  работника электронной промышленности Псковской области Н.В.Мухину. Пожелал ей здоровья, радости и  сохранения активной жизненной позиции. </a:t>
            </a:r>
            <a:br>
              <a:rPr lang="ru-RU" sz="1400" dirty="0" smtClean="0"/>
            </a:br>
            <a:r>
              <a:rPr lang="ru-RU" sz="1400" dirty="0" smtClean="0"/>
              <a:t>С 1979 года Нина Викторовна начала свою трудовую деятельность на Псковском заводе радиодеталей и вот уже 45 лет продолжает на нем трудиться. </a:t>
            </a:r>
            <a:br>
              <a:rPr lang="ru-RU" sz="1400" dirty="0" smtClean="0"/>
            </a:br>
            <a:r>
              <a:rPr lang="ru-RU" sz="1400" dirty="0" smtClean="0"/>
              <a:t>Многие годы она возглавляет Профсоюзный комитет предприятия. Профсоюз радиозавода является одним из крупных среди предприятий города Пскова.</a:t>
            </a:r>
            <a:endParaRPr lang="ru-RU" sz="1400" dirty="0"/>
          </a:p>
        </p:txBody>
      </p:sp>
      <p:pic>
        <p:nvPicPr>
          <p:cNvPr id="4" name="Содержимое 3" descr="1o3GHJOYOe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28800"/>
            <a:ext cx="2733107" cy="4453955"/>
          </a:xfrm>
        </p:spPr>
      </p:pic>
      <p:pic>
        <p:nvPicPr>
          <p:cNvPr id="5" name="Рисунок 4" descr="u-OlczcW2K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2376264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419056" cy="1728192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 содействии                                                             Оказана помощь бойцам в                                                                                               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депутата                                                                          зоне СВО совместно с ВООВ     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Городской Думы                                                               «Боевое братство»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В.В.Федорова,                                                               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организована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помощь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группе волонтеров ПРОО «Аль Т»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1018456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8532440" y="4293095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Содержимое 7" descr="nxiU1z3sFoA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1800200" cy="2016224"/>
          </a:xfrm>
        </p:spPr>
      </p:pic>
      <p:pic>
        <p:nvPicPr>
          <p:cNvPr id="9" name="Рисунок 8" descr="kpbZoknL2r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005064"/>
            <a:ext cx="1580663" cy="2088232"/>
          </a:xfrm>
          <a:prstGeom prst="rect">
            <a:avLst/>
          </a:prstGeom>
        </p:spPr>
      </p:pic>
      <p:pic>
        <p:nvPicPr>
          <p:cNvPr id="10" name="Рисунок 9" descr="2ebrkuJIce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132856"/>
            <a:ext cx="1872208" cy="1728192"/>
          </a:xfrm>
          <a:prstGeom prst="rect">
            <a:avLst/>
          </a:prstGeom>
        </p:spPr>
      </p:pic>
      <p:pic>
        <p:nvPicPr>
          <p:cNvPr id="11" name="Рисунок 10" descr="JZcvB1P8m0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933056"/>
            <a:ext cx="1656184" cy="2016224"/>
          </a:xfrm>
          <a:prstGeom prst="rect">
            <a:avLst/>
          </a:prstGeom>
        </p:spPr>
      </p:pic>
      <p:pic>
        <p:nvPicPr>
          <p:cNvPr id="12" name="Рисунок 11" descr="1RePZkkcE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204864"/>
            <a:ext cx="1584176" cy="1728192"/>
          </a:xfrm>
          <a:prstGeom prst="rect">
            <a:avLst/>
          </a:prstGeom>
        </p:spPr>
      </p:pic>
      <p:pic>
        <p:nvPicPr>
          <p:cNvPr id="14" name="Содержимое 13" descr="5HBXTSz6A46VfmgtWiHchyZwQdjajq485bMbDYeNHYf_LoMdqAM8hxDYbT9PkDUpASn-x9rjfTa79iyEMy30SpBK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457200" y="3268627"/>
            <a:ext cx="46038" cy="33409"/>
          </a:xfrm>
        </p:spPr>
      </p:pic>
      <p:pic>
        <p:nvPicPr>
          <p:cNvPr id="15" name="Рисунок 14" descr="5HBXTSz6A46VfmgtWiHchyZwQdjajq485bMbDYeNHYf_LoMdqAM8hxDYbT9PkDUpASn-x9rjfTa79iyEMy30SpB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2348880"/>
            <a:ext cx="3137346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Время и адрес  приема граждан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депутатом Псковской городской Думы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В.В.Федорова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Я.Фабрициуса д.6А(общественная приемная СР),каждый третий четверг месяца с 16-00ч. до 17-00ч.</a:t>
            </a:r>
            <a:endParaRPr lang="ru-RU" sz="1600" dirty="0"/>
          </a:p>
        </p:txBody>
      </p:sp>
      <p:pic>
        <p:nvPicPr>
          <p:cNvPr id="4" name="Содержимое 9" descr="jqUfBSAeZS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556792"/>
            <a:ext cx="3456384" cy="489654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787798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содействии депутата Городской Думы В.В.Федорова для детей и подростков  в микрорайоне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Любятово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была организована и проведена встреча-лекция с сотрудником управления пожаротушения МЧС Псковской области.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nnWYkgeKDi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88640"/>
            <a:ext cx="4824536" cy="307758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6805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E2f21poDeC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060848"/>
            <a:ext cx="3089275" cy="4680520"/>
          </a:xfrm>
          <a:prstGeom prst="rect">
            <a:avLst/>
          </a:prstGeom>
        </p:spPr>
      </p:pic>
      <p:pic>
        <p:nvPicPr>
          <p:cNvPr id="7" name="Рисунок 6" descr="I9x5XOqsnt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350380"/>
            <a:ext cx="3316296" cy="3507620"/>
          </a:xfrm>
          <a:prstGeom prst="rect">
            <a:avLst/>
          </a:prstGeom>
        </p:spPr>
      </p:pic>
      <p:pic>
        <p:nvPicPr>
          <p:cNvPr id="10" name="Рисунок 9" descr="F9CrV2EmDO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3356992"/>
            <a:ext cx="2081163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91879" cy="1484784"/>
          </a:xfrm>
        </p:spPr>
        <p:txBody>
          <a:bodyPr>
            <a:noAutofit/>
          </a:bodyPr>
          <a:lstStyle/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Активное содействие в мероприятиях, посвященных Дню пожилого человека оказал депутат городской Думы  Федоров Виталий Владимирович.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3286001" cy="44253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9xoMTbbDr-OGfLN9H1BQO3Lk-F4VfmUy7lREQ6htKuKDXFo7-xLL4gPrBGsLsIVFWW6TWgF2QoPa9p3RgOaevzT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3312368" cy="4968552"/>
          </a:xfrm>
          <a:prstGeom prst="rect">
            <a:avLst/>
          </a:prstGeom>
        </p:spPr>
      </p:pic>
      <p:pic>
        <p:nvPicPr>
          <p:cNvPr id="12" name="Рисунок 11" descr="NSRKXvWU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501008"/>
            <a:ext cx="1944216" cy="2952327"/>
          </a:xfrm>
          <a:prstGeom prst="rect">
            <a:avLst/>
          </a:prstGeom>
        </p:spPr>
      </p:pic>
      <p:pic>
        <p:nvPicPr>
          <p:cNvPr id="13" name="Рисунок 12" descr="5AyFv0KIky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60648"/>
            <a:ext cx="2520280" cy="3312368"/>
          </a:xfrm>
          <a:prstGeom prst="rect">
            <a:avLst/>
          </a:prstGeom>
        </p:spPr>
      </p:pic>
      <p:pic>
        <p:nvPicPr>
          <p:cNvPr id="14" name="Рисунок 13" descr="MRkpkyEvW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645025"/>
            <a:ext cx="2448272" cy="2791694"/>
          </a:xfrm>
          <a:prstGeom prst="rect">
            <a:avLst/>
          </a:prstGeom>
        </p:spPr>
      </p:pic>
      <p:pic>
        <p:nvPicPr>
          <p:cNvPr id="16" name="Содержимое 15" descr="aZrYNb5vagw (1)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228184" y="620689"/>
            <a:ext cx="2808312" cy="266429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6926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16 октября 2024года приняли участие в обучение депутатов и помощников по теме  «Инициативное проектирование» 16.10.2024г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EvTIBGpt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2123728" cy="5184576"/>
          </a:xfrm>
        </p:spPr>
      </p:pic>
      <p:pic>
        <p:nvPicPr>
          <p:cNvPr id="5" name="Рисунок 4" descr="DQ4EQA1qoj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764704"/>
            <a:ext cx="2232248" cy="5328592"/>
          </a:xfrm>
          <a:prstGeom prst="rect">
            <a:avLst/>
          </a:prstGeom>
        </p:spPr>
      </p:pic>
      <p:pic>
        <p:nvPicPr>
          <p:cNvPr id="6" name="Рисунок 5" descr="CxYbRTd-AG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980728"/>
            <a:ext cx="2304256" cy="5544616"/>
          </a:xfrm>
          <a:prstGeom prst="rect">
            <a:avLst/>
          </a:prstGeom>
        </p:spPr>
      </p:pic>
      <p:pic>
        <p:nvPicPr>
          <p:cNvPr id="7" name="Рисунок 6" descr="L2abdV2qmj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213992"/>
            <a:ext cx="2196752" cy="55273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264696" cy="864096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поддержке депутата В.В.Федорова в октябре 2024г. оказана помощь в организации доставки и колки дров  малоимущим семьям  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mMw0OzA8eu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1340768"/>
            <a:ext cx="2411760" cy="3240360"/>
          </a:xfrm>
        </p:spPr>
      </p:pic>
      <p:pic>
        <p:nvPicPr>
          <p:cNvPr id="7" name="Рисунок 6" descr="AisKwRadGf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412776"/>
            <a:ext cx="2376264" cy="4149080"/>
          </a:xfrm>
          <a:prstGeom prst="rect">
            <a:avLst/>
          </a:prstGeom>
        </p:spPr>
      </p:pic>
      <p:pic>
        <p:nvPicPr>
          <p:cNvPr id="8" name="Рисунок 7" descr="d08kkN_JKD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988840"/>
            <a:ext cx="2255345" cy="3888432"/>
          </a:xfrm>
          <a:prstGeom prst="rect">
            <a:avLst/>
          </a:prstGeom>
        </p:spPr>
      </p:pic>
      <p:pic>
        <p:nvPicPr>
          <p:cNvPr id="9" name="Рисунок 8" descr="A1HJB5jXq1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2564904"/>
            <a:ext cx="1872208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8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 поддержки  депутата городской Думы Федорова В.В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 течение года, проводятся на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ЭКОбазе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Псков» экскурсии для детей и взрослых,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основам раздельного сбора отходов дома и на работе.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8w7o2RD9O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032448" cy="5184576"/>
          </a:xfrm>
          <a:prstGeom prst="rect">
            <a:avLst/>
          </a:prstGeom>
        </p:spPr>
      </p:pic>
      <p:pic>
        <p:nvPicPr>
          <p:cNvPr id="16" name="Рисунок 15" descr="PVngwRb2Y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80728"/>
            <a:ext cx="4067944" cy="5184576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 flipV="1">
            <a:off x="6156175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36904" cy="1052736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7 ноября при содействии депутата городской Думы В.В.Федорова</a:t>
            </a:r>
            <a:br>
              <a:rPr lang="ru-RU" sz="1400" dirty="0" smtClean="0"/>
            </a:br>
            <a:r>
              <a:rPr lang="ru-RU" sz="1400" dirty="0" smtClean="0"/>
              <a:t> состоялась творческая встреча с почетным гражданином города Пскова Николаем Михайловичем Мишуковым, поэтом и композитором, созидателем музыкального достояния </a:t>
            </a:r>
            <a:r>
              <a:rPr lang="ru-RU" sz="1400" dirty="0" err="1" smtClean="0"/>
              <a:t>Псковщины</a:t>
            </a:r>
            <a:r>
              <a:rPr lang="ru-RU" sz="1400" dirty="0" smtClean="0"/>
              <a:t>, подвижником в служении народному творчеству и искусству. На встрече присутствовали представители культуры, учащиеся и жители города Пскова и Псковского р-на.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7" name="Рисунок 6" descr="PHCxwJpxHK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700808"/>
            <a:ext cx="1944216" cy="3168352"/>
          </a:xfrm>
          <a:prstGeom prst="rect">
            <a:avLst/>
          </a:prstGeom>
        </p:spPr>
      </p:pic>
      <p:pic>
        <p:nvPicPr>
          <p:cNvPr id="8" name="Рисунок 7" descr="XOSE7G08FS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1196752"/>
            <a:ext cx="1368152" cy="1368152"/>
          </a:xfrm>
          <a:prstGeom prst="rect">
            <a:avLst/>
          </a:prstGeom>
        </p:spPr>
      </p:pic>
      <p:pic>
        <p:nvPicPr>
          <p:cNvPr id="9" name="Рисунок 8" descr="F-hzbwPQn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0390" y="2852936"/>
            <a:ext cx="2108034" cy="2808312"/>
          </a:xfrm>
          <a:prstGeom prst="rect">
            <a:avLst/>
          </a:prstGeom>
        </p:spPr>
      </p:pic>
      <p:pic>
        <p:nvPicPr>
          <p:cNvPr id="10" name="Рисунок 9" descr="4f9UKvraM_E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132856"/>
            <a:ext cx="1872208" cy="3168352"/>
          </a:xfrm>
          <a:prstGeom prst="rect">
            <a:avLst/>
          </a:prstGeom>
        </p:spPr>
      </p:pic>
      <p:pic>
        <p:nvPicPr>
          <p:cNvPr id="12" name="Рисунок 11" descr="L5pqWz9IyE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268760"/>
            <a:ext cx="2088232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72819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85-летием Евгению Ивановну поздравил депутат городской Думы В.В.Федоров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Евгения Ивановна Ткачева родилась 15 ноября 1939 года, в деревне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Тешково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Псковского района, в многодетной семье.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Евгения Ивановна ребенок войны, она хорошо помнит, как в родную деревню пришли фашисты и сожгли ее, как жили они с мамой в землянке и умирали от голода. Поэтому, повзрослев, сделала важный выбор и посвятила себя ответственной и благородной профессии. Евгения Ивановна стала детской медицинской сестрой. Медсестра – это не только профессионал лечебного дела, это еще и специалист, который ухаживает и оберегает пациента, особенно маленького.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Терпеливая, добрая, ответственная, милосердная, до самого преклонного возраста Евгения Ивановна оставалась верна своему делу.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jM32jxPcTP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844824"/>
            <a:ext cx="2520280" cy="4104456"/>
          </a:xfrm>
        </p:spPr>
      </p:pic>
      <p:pic>
        <p:nvPicPr>
          <p:cNvPr id="10" name="Рисунок 9" descr="NrtYC9PpUH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2592288" cy="3960440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 rot="824706">
            <a:off x="7930085" y="2924943"/>
            <a:ext cx="24231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1246460"/>
          </a:xfrm>
        </p:spPr>
        <p:txBody>
          <a:bodyPr>
            <a:normAutofit fontScale="90000"/>
          </a:bodyPr>
          <a:lstStyle/>
          <a:p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От имени депутатов Псковской Городской Думы депутат «СР - за правду»  В.В.Федоров поздравил с Днем рождения  ветерана труда, активного общественника  Юрия Анатольевича Сергеева.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Jfu1JQ4MJx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2160" y="260648"/>
            <a:ext cx="3069203" cy="35283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vVU6VEwvz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2880320" cy="4464496"/>
          </a:xfrm>
          <a:prstGeom prst="rect">
            <a:avLst/>
          </a:prstGeom>
        </p:spPr>
      </p:pic>
      <p:pic>
        <p:nvPicPr>
          <p:cNvPr id="8" name="Рисунок 7" descr="8UvS0GQAWu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908720"/>
            <a:ext cx="2400333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538736" cy="1224136"/>
          </a:xfrm>
        </p:spPr>
        <p:txBody>
          <a:bodyPr>
            <a:noAutofit/>
          </a:bodyPr>
          <a:lstStyle/>
          <a:p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Помощник депутата Псковской Городской Думы В.В.Александрова приняла участие в патриотическом мероприятие –встрече, с бойцом СВО, которое прошло в микрорайоне </a:t>
            </a:r>
            <a:r>
              <a:rPr lang="ru-RU" sz="1400" b="0" dirty="0" err="1" smtClean="0">
                <a:latin typeface="Times New Roman" pitchFamily="18" charset="0"/>
                <a:cs typeface="Times New Roman" pitchFamily="18" charset="0"/>
              </a:rPr>
              <a:t>Любятово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IilNF0Jdg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980728"/>
            <a:ext cx="3850131" cy="48245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84784"/>
            <a:ext cx="3008313" cy="46413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lHvz_4kl1k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56792"/>
            <a:ext cx="2880320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968552" cy="1008112"/>
          </a:xfrm>
        </p:spPr>
        <p:txBody>
          <a:bodyPr>
            <a:normAutofit/>
          </a:bodyPr>
          <a:lstStyle/>
          <a:p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Помощь  раненым бойцам СВО , находящимся в госпитале на лечении и реабилитации. Приобретение  депутатом В.В.Федоровым костылей локтевых опорных под локоть. </a:t>
            </a: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BM1ac7PgP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2232248" cy="43080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556792"/>
            <a:ext cx="2386608" cy="45693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cd1-MJV5sx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060848"/>
            <a:ext cx="2752172" cy="4248472"/>
          </a:xfrm>
          <a:prstGeom prst="rect">
            <a:avLst/>
          </a:prstGeom>
        </p:spPr>
      </p:pic>
      <p:pic>
        <p:nvPicPr>
          <p:cNvPr id="7" name="Рисунок 6" descr="qGsBvJkH79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772816"/>
            <a:ext cx="2952328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2304256" cy="2780928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4" name="Содержимое 3" descr="pxwqEJEWp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2592288" cy="3312368"/>
          </a:xfrm>
        </p:spPr>
      </p:pic>
      <p:sp>
        <p:nvSpPr>
          <p:cNvPr id="5" name="Прямоугольник 4"/>
          <p:cNvSpPr/>
          <p:nvPr/>
        </p:nvSpPr>
        <p:spPr>
          <a:xfrm>
            <a:off x="3707904" y="908721"/>
            <a:ext cx="453650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 2024г. депутат ПГД 7 созыва  В.В. Федоров участвовал: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6-и Комитетах  по земельным ресурсам, градостроительству и муниципальной собственности;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12-и Комитетах по бюджету, налогам и финансовой политике;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3-х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совместных заседаниях Комитетов;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 12-и заседаниях Сессий Псковской городской Думы 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Депутат В.В.Федоров и помощник депутата В.В. Александрова участвовали  в проводимых  Городской Думой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обучениях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«Территориальные общественные  самоуправления»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«Социальные меры поддержки «Обсуждение вопросов порядка работы УГХ»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«План освещения депутатской деятельности в СМИ и соц.сетях»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«Инициативное проектирование»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6264696" cy="2636912"/>
          </a:xfrm>
        </p:spPr>
        <p:txBody>
          <a:bodyPr>
            <a:normAutofit/>
          </a:bodyPr>
          <a:lstStyle/>
          <a:p>
            <a:pPr algn="l"/>
            <a:r>
              <a:rPr lang="en-US" sz="1400" b="1" dirty="0" smtClean="0">
                <a:cs typeface="Times New Roman" pitchFamily="18" charset="0"/>
              </a:rPr>
              <a:t>IV</a:t>
            </a:r>
            <a:r>
              <a:rPr lang="ru-RU" sz="1400" b="1" dirty="0" smtClean="0">
                <a:cs typeface="Times New Roman" pitchFamily="18" charset="0"/>
              </a:rPr>
              <a:t> </a:t>
            </a:r>
            <a:r>
              <a:rPr lang="ru-RU" sz="1400" b="1" dirty="0" err="1" smtClean="0">
                <a:cs typeface="Times New Roman" pitchFamily="18" charset="0"/>
              </a:rPr>
              <a:t>Карамышевские</a:t>
            </a:r>
            <a:r>
              <a:rPr lang="ru-RU" sz="1400" b="1" dirty="0" smtClean="0">
                <a:cs typeface="Times New Roman" pitchFamily="18" charset="0"/>
              </a:rPr>
              <a:t>  исторические чтения «Духовно-нравственные  культурные ценности в истории Псковской земли»(Году Семьи посвящается</a:t>
            </a:r>
            <a:r>
              <a:rPr lang="ru-RU" sz="1400" dirty="0" smtClean="0">
                <a:cs typeface="Times New Roman" pitchFamily="18" charset="0"/>
              </a:rPr>
              <a:t>) состоялись в Культурно-историческом центре с.Карамышево. В этом большом событии участвовали священнослужители, академики, искусствоведы, представители администрации Псковского района, культурные работники, педагоги, учащиеся ,местные жители. </a:t>
            </a:r>
            <a:br>
              <a:rPr lang="ru-RU" sz="1400" dirty="0" smtClean="0">
                <a:cs typeface="Times New Roman" pitchFamily="18" charset="0"/>
              </a:rPr>
            </a:br>
            <a:r>
              <a:rPr lang="ru-RU" sz="1400" dirty="0" smtClean="0">
                <a:cs typeface="Times New Roman" pitchFamily="18" charset="0"/>
              </a:rPr>
              <a:t>Выступающие делились бесценными знаниями о родной земле, продвигали ценность сохранения традиций малой родины, богатство ее истории. </a:t>
            </a:r>
            <a:br>
              <a:rPr lang="ru-RU" sz="1400" dirty="0" smtClean="0"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«Если бы в каждой волости был 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такой Культурно-исторический цент,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Россия была бы спасена»(В.Я.Курбатов)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QfYXzqBVpJ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564904"/>
            <a:ext cx="3888432" cy="3861048"/>
          </a:xfrm>
        </p:spPr>
      </p:pic>
      <p:pic>
        <p:nvPicPr>
          <p:cNvPr id="5" name="Рисунок 4" descr="35LYyM9hK1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332656"/>
            <a:ext cx="2016224" cy="3312368"/>
          </a:xfrm>
          <a:prstGeom prst="rect">
            <a:avLst/>
          </a:prstGeom>
        </p:spPr>
      </p:pic>
      <p:pic>
        <p:nvPicPr>
          <p:cNvPr id="6" name="Рисунок 5" descr="WAcOWCOj_Z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3717032"/>
            <a:ext cx="1944216" cy="2448272"/>
          </a:xfrm>
          <a:prstGeom prst="rect">
            <a:avLst/>
          </a:prstGeom>
        </p:spPr>
      </p:pic>
      <p:pic>
        <p:nvPicPr>
          <p:cNvPr id="7" name="Рисунок 6" descr="8EEwy4mcd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1988840"/>
            <a:ext cx="2376264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приемную СР  к депутату Федорову В.В. за 2024 год обратилось 28  граждан, так же  вопросы  к депутату и проблемы озвучиваются жителями города в соц.сетях и по средствам связи.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464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Жителей города волновали 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асфальтирование дворовых территорий,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ликвидации аварийных деревьев,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вопросы оплаты ЖКХ,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межевание земельных участков,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несанкционированные свалки,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проблемы  социальных выплат,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обустройство остановок.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вопросы уличного освещения,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проблемы здравоохранения и медицинского обслуживания.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Вопросы по оказанию содействия в социальной помощи, культурных мероприятиях. 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всем  вопросам оказаны консультации и разъяснения, реальная помощь, некоторые вопросы на контроле депутата.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51216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12 января 2024 года при поддержке депутата городской думы от СР Федорова В.В. состоялась дружеская Рождественская встреча  четырех детских коллективов: из Социального приюта для детей и подростков г.Пскова, коллектива театральной студии «Коромысло» Культурно-исторического центра села Карамышево псковского района , детские коллективы  воскресных школ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Любятовского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храма Николая Чудотворца и храма Ильи Пророка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sJ5ygsK3m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5832648" cy="4824536"/>
          </a:xfrm>
          <a:prstGeom prst="rect">
            <a:avLst/>
          </a:prstGeom>
        </p:spPr>
      </p:pic>
      <p:pic>
        <p:nvPicPr>
          <p:cNvPr id="6" name="Рисунок 5" descr="BMBVGzZcMo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772816"/>
            <a:ext cx="2304256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4" descr="UoUHHvRGY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0"/>
            <a:ext cx="2547195" cy="41640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90872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2024 год объявлен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президентом РФ годом Семьи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052736"/>
            <a:ext cx="3096345" cy="5400600"/>
          </a:xfrm>
        </p:spPr>
        <p:txBody>
          <a:bodyPr>
            <a:normAutofit/>
          </a:bodyPr>
          <a:lstStyle/>
          <a:p>
            <a:r>
              <a:rPr lang="ru-RU" dirty="0" smtClean="0"/>
              <a:t>В рамках года Семьи, в Штабе общественной поддержки, состоялся Российский  семейный </a:t>
            </a:r>
            <a:r>
              <a:rPr lang="ru-RU" dirty="0" err="1" smtClean="0"/>
              <a:t>квартирник</a:t>
            </a:r>
            <a:r>
              <a:rPr lang="ru-RU" dirty="0" smtClean="0"/>
              <a:t>, на котором присутствовали и  представители партии СР.  Интересные, дружные семьи  Псковской области стали героями встречи . Семьи,  в которых несколько поколений работают в одной сфере деятельности, передавая свои знания, опыт и лучшие традиции из поколения в поколение. Трудовые династии врачей, педагогов, спортсменов, творческие семьи, хранят верность избранному призванию и гордятся своим делом. Семьи, в которых хранят  историю, рассказывают детям о судьбах предков, чтут и  ценят семейные традиции и нравственные устои. </a:t>
            </a:r>
          </a:p>
          <a:p>
            <a:r>
              <a:rPr lang="ru-RU" dirty="0" smtClean="0"/>
              <a:t>Для нашей страны и всего российского общества  сейчас это особенно  дорого, и крайне значимо!</a:t>
            </a:r>
          </a:p>
          <a:p>
            <a:endParaRPr lang="ru-RU" dirty="0"/>
          </a:p>
        </p:txBody>
      </p:sp>
      <p:pic>
        <p:nvPicPr>
          <p:cNvPr id="7" name="Рисунок 6" descr="HRrBtPDltz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88640"/>
            <a:ext cx="2010095" cy="3024336"/>
          </a:xfrm>
          <a:prstGeom prst="rect">
            <a:avLst/>
          </a:prstGeom>
        </p:spPr>
      </p:pic>
      <p:pic>
        <p:nvPicPr>
          <p:cNvPr id="9" name="Рисунок 8" descr="6XjNAMxkAh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933056"/>
            <a:ext cx="3456384" cy="2808312"/>
          </a:xfrm>
          <a:prstGeom prst="rect">
            <a:avLst/>
          </a:prstGeom>
        </p:spPr>
      </p:pic>
      <p:pic>
        <p:nvPicPr>
          <p:cNvPr id="8" name="Рисунок 7" descr="V-8YJ_vpV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3240360"/>
            <a:ext cx="2160241" cy="3617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964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ЮБИЛЕЙ  85 лет!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250704" cy="5472608"/>
          </a:xfrm>
        </p:spPr>
        <p:txBody>
          <a:bodyPr>
            <a:normAutofit fontScale="85000" lnSpcReduction="10000"/>
          </a:bodyPr>
          <a:lstStyle/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8 февраля с восьмидесятипятилетним  юбилеем поздравил депутат Псковской городской думы Виталий Владимирович Федоров старейшего работника Псковского завода радиодеталей, работника легендарного 20 цеха, ребенка войны Власову Анастасию Ивановну.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Анастасия Ивановна родилась в 1939 году, в городе Кирове.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Прошла достойный трудовой путь. Будучи еще школьницей  работала на производстве местного предприятия по производству пулеметных лент, позже после обучения в Москве ,она стала специалистом по первым в стране компьютерам  –табуляторам. По приезду в Псков работала в 20 цехе Псковского радиозавода. Имеет звание Ветерана труда и почетные грамоты руководства предприятия. Ее портрет всегда висел на доске Почета радиозавода.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Доброго здоровья и долгих лет жизни желаем Анастасии Ивановне!</a:t>
            </a:r>
          </a:p>
          <a:p>
            <a:endParaRPr lang="ru-RU" dirty="0"/>
          </a:p>
        </p:txBody>
      </p:sp>
      <p:pic>
        <p:nvPicPr>
          <p:cNvPr id="5" name="Рисунок 4" descr="8ckpVSQvM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88640"/>
            <a:ext cx="3089275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18 февраля  депутат Псковской городской Думы В.В.Федоров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принял участие в  установочной  встрече актива партии СР в региональном офисе.</a:t>
            </a:r>
            <a:br>
              <a:rPr lang="ru-RU" sz="1600" dirty="0" smtClean="0"/>
            </a:br>
            <a:r>
              <a:rPr lang="ru-RU" sz="1600" dirty="0" smtClean="0"/>
              <a:t> Участники поделились своими идеями , спланировали мероприятия на ближайшее время. Все настроены на продуктивную работу и активное участие в общественно- политической жизни города.</a:t>
            </a:r>
            <a:endParaRPr lang="ru-RU" sz="1600" dirty="0"/>
          </a:p>
        </p:txBody>
      </p:sp>
      <p:pic>
        <p:nvPicPr>
          <p:cNvPr id="6" name="Рисунок 5" descr="ruKgFduN3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20080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Выбранная дата связана с событием, произошедшим 10 марта 1720 года. В этот день Петром I был подписан первый в России государственный акт — «Генеральный регламент или Устав». Он определил основы организации государственного управления в стране и ввёл во всех государственных органах власти архивы и государственную должность актуариуса (архивариуса).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0506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марта День архивов в России. 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Депутат Псковской городской Думы В.В.Федоров поздравил работников Архива крупного Псковского предприятия с профессиональным праздником.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Wwo_9jnjWPQ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16819"/>
            <a:ext cx="4038600" cy="36927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943</Words>
  <Application>Microsoft Office PowerPoint</Application>
  <PresentationFormat>Экран (4:3)</PresentationFormat>
  <Paragraphs>72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Депутат  Псковской городской Думы по единому округу  В.В.Федоров   (Сведения о депутатской деятельности в период  январь 2024г.- декабрь 2024г.) </vt:lpstr>
      <vt:lpstr>Время и адрес  приема граждан  депутатом Псковской городской Думы  В.В.Федорова  Я.Фабрициуса д.6А(общественная приемная СР),каждый третий четверг месяца с 16-00ч. до 17-00ч.</vt:lpstr>
      <vt:lpstr>     </vt:lpstr>
      <vt:lpstr> В приемную СР  к депутату Федорову В.В. за 2024 год обратилось 28  граждан, так же  вопросы  к депутату и проблемы озвучиваются жителями города в соц.сетях и по средствам связи. </vt:lpstr>
      <vt:lpstr>12 января 2024 года при поддержке депутата городской думы от СР Федорова В.В. состоялась дружеская Рождественская встреча  четырех детских коллективов: из Социального приюта для детей и подростков г.Пскова, коллектива театральной студии «Коромысло» Культурно-исторического центра села Карамышево псковского района , детские коллективы  воскресных школ Любятовского  храма Николая Чудотворца и храма Ильи Пророка</vt:lpstr>
      <vt:lpstr>2024 год объявлен  президентом РФ годом Семьи</vt:lpstr>
      <vt:lpstr>ЮБИЛЕЙ  85 лет!</vt:lpstr>
      <vt:lpstr>18 февраля  депутат Псковской городской Думы В.В.Федоров  принял участие в  установочной  встрече актива партии СР в региональном офисе.  Участники поделились своими идеями , спланировали мероприятия на ближайшее время. Все настроены на продуктивную работу и активное участие в общественно- политической жизни города.</vt:lpstr>
      <vt:lpstr>Выбранная дата связана с событием, произошедшим 10 марта 1720 года. В этот день Петром I был подписан первый в России государственный акт — «Генеральный регламент или Устав». Он определил основы организации государственного управления в стране и ввёл во всех государственных органах власти архивы и государственную должность актуариуса (архивариуса).  </vt:lpstr>
      <vt:lpstr>Под руководством депутата ГД от СР за правду В.В.Федорова была отремонтирована и приведена в порядок стела, где покоится прах 30 000 советских военнопленных погибших в концлагерях в годы оккупации г.Пскова фашистскими захватчиками.</vt:lpstr>
      <vt:lpstr>При поддержке депутата городской Думы от СР за правду Федорова В.В., 19 мая 2024г. команда воскресной школы храма Н.Чудотворца в Любятово приняла участие во  вторых Веселых Стартах Дружбы между воскресными школами четырех храмов города.</vt:lpstr>
      <vt:lpstr>При содействии депутата городской  Думы Федорова В.В., 8 июня АНО «Центр содействия переселению "Соотечественник"  организовал поездку в Пушкинские Горы на праздник поэзии, участников Государственной программы по переселению соотечественников, недавно переехавших в Псковскую область из Латвии, Эстонии, Украины, Туркменистана, Казахстана, Узбекистана.   </vt:lpstr>
      <vt:lpstr>При поддержке депутата городской Думы от СР за правду Федорова В.В, 24 июня 2024 г. состоялся спортивно-духовный праздник «Троицкие старты»</vt:lpstr>
      <vt:lpstr>Июнь 2024г.</vt:lpstr>
      <vt:lpstr>Из перечня актуальных проблем на 2024г.-2027г.  по округам ,на основании предложений депутата  Псковской городской думы  и избирателей.</vt:lpstr>
      <vt:lpstr>26 июня 2024г.  с участием депутата В.В.Федорова состоялся круглый стол ,организованный «ПЛН» FM»,с участием региональных партий. В центре внимания  муниципальные выборы.</vt:lpstr>
      <vt:lpstr>9 июля 2024г.  участие в проведении занятия образовательного курса для депутатов Псковской городской Думы седьмого созыва и их помощников, по повышению уровня знаний и компетентности  в создании и ведении акаунтов в ВК, создание контента для страниц и пабликов.  Докладчик  Потапова Снежана  Евгеньевна, начальник отдела по взаимодействию со СМИ аппарата Псковской городской Думы.</vt:lpstr>
      <vt:lpstr>23 июля 2024 года  депутат ГД от СР за правду В. В. Федоров  поздравил с ЮБИЛЕЕМ заслуженного  работника электронной промышленности Псковской области Н.В.Мухину. Пожелал ей здоровья, радости и  сохранения активной жизненной позиции.  С 1979 года Нина Викторовна начала свою трудовую деятельность на Псковском заводе радиодеталей и вот уже 45 лет продолжает на нем трудиться.  Многие годы она возглавляет Профсоюзный комитет предприятия. Профсоюз радиозавода является одним из крупных среди предприятий города Пскова.</vt:lpstr>
      <vt:lpstr>При содействии                                                             Оказана помощь бойцам в                                                                                                     депутата                                                                          зоне СВО совместно с ВООВ          Городской Думы                                                               «Боевое братство» В.В.Федорова,                                                                     организована  помощь   группе волонтеров ПРОО «Аль Т»</vt:lpstr>
      <vt:lpstr>При содействии депутата Городской Думы В.В.Федорова для детей и подростков  в микрорайоне Любятово была организована и проведена встреча-лекция с сотрудником управления пожаротушения МЧС Псковской области.</vt:lpstr>
      <vt:lpstr>Активное содействие в мероприятиях, посвященных Дню пожилого человека оказал депутат городской Думы  Федоров Виталий Владимирович.</vt:lpstr>
      <vt:lpstr>16 октября 2024года приняли участие в обучение депутатов и помощников по теме  «Инициативное проектирование» 16.10.2024г.</vt:lpstr>
      <vt:lpstr> При поддержке депутата В.В.Федорова в октябре 2024г. оказана помощь в организации доставки и колки дров  малоимущим семьям    </vt:lpstr>
      <vt:lpstr>При поддержки  депутата городской Думы Федорова В.В.  в  течение года, проводятся на «ЭКОбазе Псков» экскурсии для детей и взрослых,  по основам раздельного сбора отходов дома и на работе.</vt:lpstr>
      <vt:lpstr> 7 ноября при содействии депутата городской Думы В.В.Федорова  состоялась творческая встреча с почетным гражданином города Пскова Николаем Михайловичем Мишуковым, поэтом и композитором, созидателем музыкального достояния Псковщины, подвижником в служении народному творчеству и искусству. На встрече присутствовали представители культуры, учащиеся и жители города Пскова и Псковского р-на. </vt:lpstr>
      <vt:lpstr>С 85-летием Евгению Ивановну поздравил депутат городской Думы В.В.Федоров.  Евгения Ивановна Ткачева родилась 15 ноября 1939 года, в деревне Тешково Псковского района, в многодетной семье. Евгения Ивановна ребенок войны, она хорошо помнит, как в родную деревню пришли фашисты и сожгли ее, как жили они с мамой в землянке и умирали от голода. Поэтому, повзрослев, сделала важный выбор и посвятила себя ответственной и благородной профессии. Евгения Ивановна стала детской медицинской сестрой. Медсестра – это не только профессионал лечебного дела, это еще и специалист, который ухаживает и оберегает пациента, особенно маленького. Терпеливая, добрая, ответственная, милосердная, до самого преклонного возраста Евгения Ивановна оставалась верна своему делу. </vt:lpstr>
      <vt:lpstr>От имени депутатов Псковской Городской Думы депутат «СР - за правду»  В.В.Федоров поздравил с Днем рождения  ветерана труда, активного общественника  Юрия Анатольевича Сергеева.</vt:lpstr>
      <vt:lpstr>Помощник депутата Псковской Городской Думы В.В.Александрова приняла участие в патриотическом мероприятие –встрече, с бойцом СВО, которое прошло в микрорайоне Любятово.</vt:lpstr>
      <vt:lpstr>Помощь  раненым бойцам СВО , находящимся в госпитале на лечении и реабилитации. Приобретение  депутатом В.В.Федоровым костылей локтевых опорных под локоть. </vt:lpstr>
      <vt:lpstr>IV Карамышевские  исторические чтения «Духовно-нравственные  культурные ценности в истории Псковской земли»(Году Семьи посвящается) состоялись в Культурно-историческом центре с.Карамышево. В этом большом событии участвовали священнослужители, академики, искусствоведы, представители администрации Псковского района, культурные работники, педагоги, учащиеся ,местные жители.  Выступающие делились бесценными знаниями о родной земле, продвигали ценность сохранения традиций малой родины, богатство ее истории.  «Если бы в каждой волости был  такой Культурно-исторический цент,  Россия была бы спасена»(В.Я.Курбатов)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Александрова Валентина Владимировна</dc:creator>
  <cp:lastModifiedBy>Снежана Е. Потапова</cp:lastModifiedBy>
  <cp:revision>241</cp:revision>
  <dcterms:created xsi:type="dcterms:W3CDTF">2024-02-28T08:37:36Z</dcterms:created>
  <dcterms:modified xsi:type="dcterms:W3CDTF">2025-06-02T12:11:34Z</dcterms:modified>
</cp:coreProperties>
</file>