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73" r:id="rId7"/>
    <p:sldId id="264" r:id="rId8"/>
    <p:sldId id="262" r:id="rId9"/>
    <p:sldId id="268" r:id="rId10"/>
    <p:sldId id="261" r:id="rId11"/>
    <p:sldId id="270" r:id="rId12"/>
    <p:sldId id="271" r:id="rId13"/>
    <p:sldId id="272" r:id="rId14"/>
    <p:sldId id="275" r:id="rId15"/>
    <p:sldId id="274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005" autoAdjust="0"/>
    <p:restoredTop sz="94638" autoAdjust="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F450-9268-401F-B5AA-195FDD5D836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42C-ED28-4DB1-AA86-5D8B9984A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F450-9268-401F-B5AA-195FDD5D836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42C-ED28-4DB1-AA86-5D8B9984A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F450-9268-401F-B5AA-195FDD5D836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42C-ED28-4DB1-AA86-5D8B9984A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F450-9268-401F-B5AA-195FDD5D836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42C-ED28-4DB1-AA86-5D8B9984A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F450-9268-401F-B5AA-195FDD5D836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42C-ED28-4DB1-AA86-5D8B9984A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F450-9268-401F-B5AA-195FDD5D836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42C-ED28-4DB1-AA86-5D8B9984A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F450-9268-401F-B5AA-195FDD5D836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42C-ED28-4DB1-AA86-5D8B9984A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F450-9268-401F-B5AA-195FDD5D836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42C-ED28-4DB1-AA86-5D8B9984A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F450-9268-401F-B5AA-195FDD5D836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42C-ED28-4DB1-AA86-5D8B9984A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F450-9268-401F-B5AA-195FDD5D836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42C-ED28-4DB1-AA86-5D8B9984A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F450-9268-401F-B5AA-195FDD5D836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42C-ED28-4DB1-AA86-5D8B9984A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F450-9268-401F-B5AA-195FDD5D836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CD42C-ED28-4DB1-AA86-5D8B9984A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5398368" cy="158417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196752"/>
            <a:ext cx="4896544" cy="43204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Депутат  Псковской городской Думы по единому округу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В.В.Федоров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Сведения о депутатской деятельности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2023г.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-Image-2022_09_05-at-16.20.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1880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4032448" cy="1988840"/>
          </a:xfrm>
        </p:spPr>
        <p:txBody>
          <a:bodyPr>
            <a:no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 особым вниманием  депутат и его помощники,  навещают заслуженных жителей нашего города (узников, детей войны, ветеранов труда).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3008313" cy="34172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qCm98bTNTj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772816"/>
            <a:ext cx="4860032" cy="4536504"/>
          </a:xfrm>
        </p:spPr>
      </p:pic>
      <p:pic>
        <p:nvPicPr>
          <p:cNvPr id="9" name="Рисунок 8" descr="TnkfqJK_W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60648"/>
            <a:ext cx="4392488" cy="3573016"/>
          </a:xfrm>
          <a:prstGeom prst="rect">
            <a:avLst/>
          </a:prstGeom>
        </p:spPr>
      </p:pic>
      <p:pic>
        <p:nvPicPr>
          <p:cNvPr id="10" name="Рисунок 9" descr="9pEgI-hl35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780928"/>
            <a:ext cx="2304256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03822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Выделяются личные средства на  подарки, организовываются тематические  мероприятия, в том числе к Дню инвалидов и к Дню пожилого человека.</a:t>
            </a:r>
            <a:endParaRPr lang="ru-RU" sz="1800" dirty="0"/>
          </a:p>
        </p:txBody>
      </p:sp>
      <p:pic>
        <p:nvPicPr>
          <p:cNvPr id="5" name="Содержимое 4" descr="6Vqv3nDbq7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P0yx6xXmiV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564904"/>
            <a:ext cx="352839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Ул.Н.Васильева,д.83А,Псков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AXTeoOmJ7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1844824"/>
            <a:ext cx="2376264" cy="45961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145435"/>
          </a:xfrm>
        </p:spPr>
        <p:txBody>
          <a:bodyPr>
            <a:norm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универсальную библиотеку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БиблиоЛюб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, городского микрорайона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Любятово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которая обслуживает взрослых, молодежь и детей с дошкольного возраста, было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приобретено техническое устройство, нужное в работе учреждения, для проведения тематических мероприятий с жителями микрорайона и общественными организациями.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ZuIR_ezQj3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88640"/>
            <a:ext cx="3086100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2780928"/>
          </a:xfrm>
        </p:spPr>
        <p:txBody>
          <a:bodyPr>
            <a:noAutofit/>
          </a:bodyPr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При содействии депутата Псковской городской Думы В.В.Федорова  и АНО «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Добродел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» был воплощен патриотический Проект 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"Собаки в годы Великой Отечественной Войны"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wVwIFT7w-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5184576" cy="37372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2708920"/>
            <a:ext cx="2818656" cy="3417243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о том, как четвероногие друзья приближали День Победы в годы Великой Отечественной Войны.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Проекте приняли участие учащиеся 14 школы г.Пскова, родители, учителя, гости.</a:t>
            </a:r>
          </a:p>
          <a:p>
            <a:endParaRPr lang="ru-RU" dirty="0"/>
          </a:p>
        </p:txBody>
      </p:sp>
      <p:pic>
        <p:nvPicPr>
          <p:cNvPr id="6" name="Рисунок 5" descr="TAxdTiKQ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924944"/>
            <a:ext cx="4176464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28215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Поддержка и активное участие в проекте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Экобаза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Псков/Институт переработки вторсырья.»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знакомит жителей Пскова с основами ответственного потребления. Помогает организовать раздельный сбор отходов для вторичной переработки.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h_V_PTxMad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3168352" cy="2160240"/>
          </a:xfrm>
        </p:spPr>
      </p:pic>
      <p:pic>
        <p:nvPicPr>
          <p:cNvPr id="6" name="Содержимое 5" descr="JWH70rYZhO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6" y="3717032"/>
            <a:ext cx="4038600" cy="2668910"/>
          </a:xfrm>
        </p:spPr>
      </p:pic>
      <p:pic>
        <p:nvPicPr>
          <p:cNvPr id="7" name="Рисунок 6" descr="RZgtFopr2c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772816"/>
            <a:ext cx="2880320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36004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 осени 2023г.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0"/>
            <a:ext cx="511175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Нерешенные задачи: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Участок  дороги   по ул. Н. Васильева, между  домами  83А и 81,83 являющийся  территорией общего пользования  не паспортизирован, ни кем не содержится и не обслуживается.  Между тем  это территория,  где находятся социальные объекты, в том числе: филиал Псковской городской поликлиники, модельная библиотека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Библиолюб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(победитель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проекта 2020г.), общежитие Политехнического колледжа).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2.Серьезной экологической проблемой является не обустроенная площадка для сбора ТБО (место находиться на краю лесополосы)ул.Н.Васильева 83А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6886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сентября 2023г.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Торжественное вручение старейшему работнику гальванического производства радиоэлектронной отрасли награды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Минпромторга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«Медаль - за трудовую доблесть»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 с  псковским отделением всероссийской организации «Боевое братство» приобретение необходимой техники для участников СВО.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Волонтерская помощь госпиталю ветеранов войны(конфеты, печенье,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вода)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средств на помощь семье воина СВО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 октября  2023г.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 с АНО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Добродел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проводилось мероприятие «Для вас –золотые сердца»,посвященное ветеранам труда. Была вручена сувенирно-цветочная продукция.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ноября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воскресной школе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Любятово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было проведено благодарственное чаепитие. Приобретен продуктовый набор с тортами.</a:t>
            </a:r>
          </a:p>
          <a:p>
            <a:endParaRPr lang="ru-RU" dirty="0"/>
          </a:p>
        </p:txBody>
      </p:sp>
      <p:pic>
        <p:nvPicPr>
          <p:cNvPr id="5" name="Рисунок 4" descr="nto9AFIcP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56992"/>
            <a:ext cx="2160240" cy="3096344"/>
          </a:xfrm>
          <a:prstGeom prst="rect">
            <a:avLst/>
          </a:prstGeom>
        </p:spPr>
      </p:pic>
      <p:pic>
        <p:nvPicPr>
          <p:cNvPr id="6" name="Рисунок 5" descr="8y9N9NlvcC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645024"/>
            <a:ext cx="216024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Совместно с помощником депутата городской Думы В.В.Федорова педагоги и дети из воскресной школы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Любятово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ноябре посетили Пожарную часть №2 г.Пскова .Сотрудник Управления надзорной деятельности и профилактической работы провела с гостями познавательную беседу о ключевых правилах пожарной безопасности в быту.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благодарность за интересную экскурсию гости из Воскресной школы вручили сотрудникам пожарной части икону Святого Николая Чудотворца, книги и  также сладкие сюрпризы, пожелав им спокойных дежурств и сил в непростом, но благородном деле. Для закрепления полученных знаний было организовано чаепитие с новым безопасным электрическим прибором, подаренным воскресной школе депутатом В.В.Федоровым.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6AwC_26DG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3960440" cy="3672408"/>
          </a:xfrm>
        </p:spPr>
      </p:pic>
      <p:pic>
        <p:nvPicPr>
          <p:cNvPr id="6" name="Содержимое 5" descr="IMG-20231210-WA0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844675"/>
            <a:ext cx="3413026" cy="42814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r>
              <a:rPr lang="ru-RU" sz="1400" dirty="0" smtClean="0"/>
              <a:t>От имени  депутата В.В.Федорова получила поздравления с днем рождения Е.И.Ткачева, узница, ветеран труда., ребенок войны. </a:t>
            </a:r>
            <a:br>
              <a:rPr lang="ru-RU" sz="1400" dirty="0" smtClean="0"/>
            </a:br>
            <a:r>
              <a:rPr lang="ru-RU" sz="1400" dirty="0" smtClean="0"/>
              <a:t>Стаж работы детской медсестрой  у Евгении Ивановны до 78 лет! </a:t>
            </a:r>
            <a:br>
              <a:rPr lang="ru-RU" sz="1400" dirty="0" smtClean="0"/>
            </a:br>
            <a:r>
              <a:rPr lang="ru-RU" sz="1400" dirty="0" smtClean="0"/>
              <a:t> До самого преклонного возраста оставалась  она верна своему делу... </a:t>
            </a:r>
            <a:br>
              <a:rPr lang="ru-RU" sz="1400" dirty="0" smtClean="0"/>
            </a:br>
            <a:r>
              <a:rPr lang="ru-RU" sz="1400" dirty="0" smtClean="0"/>
              <a:t>Воспитала внука и правнуков.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mbb1WJjqr6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017309" cy="4525963"/>
          </a:xfrm>
        </p:spPr>
      </p:pic>
      <p:pic>
        <p:nvPicPr>
          <p:cNvPr id="6" name="Содержимое 5" descr="-fVr6fNwBi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564904"/>
            <a:ext cx="4038600" cy="4032447"/>
          </a:xfrm>
        </p:spPr>
      </p:pic>
      <p:pic>
        <p:nvPicPr>
          <p:cNvPr id="7" name="Рисунок 6" descr="qodX-qAD5k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484784"/>
            <a:ext cx="2376264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 декабря 2023года депутат Псковской городской Думы фракции "СПРАВЕДЛИВАЯ РОССИЯ -ЗА ПРАВДУ" Виталий Владимирович  Фёдоров и  члены Бюро Совета Псковского регионального отделения партии, приняли участие в видео конференции с Председателем партии  «СПРАВЕДЛИВАЯ РОССИЯ – ЗА ПРАВДУ» Сергеем Михайловичем Мироновым.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ВКС обсуждалась тема интеграции инвалидов.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idrMdOoin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4392488" cy="428133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3816424" cy="685800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Днем Рождения и наступающим Новым Годом , депутат Псковской городской Думы Виталий Владимирович Федоров поздравил, старейшего члена партии "СПРАВЕДЛИВАЯ РОССИЯ -ЗА ПРАВДУ" Сергеева Юрия Анатольевича.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Много лет Юрий Анатольевич возглавлял Псковскую общественную организацию пенсионеров.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Будучи ребенком войны, рожденный в декабре 1936 года, он многое делал для того, чтобы дети войны получили официальный статус в Псковской области.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сих пор Юрий Анатольевич не оставляет своим вниманием пожилых людей. В его записной книжке. более 1000 телефонных номеров, владельцы которых, ежегодно, в свой день рождения, слышат бодрый голос с пожеланиями здоровья и счастья.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Сегодня коллеги по партии поздравляют  Юрия Анатольевича, и желают ему здоровья и долгих лет жизни!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KJSZd--0W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9" y="0"/>
            <a:ext cx="3779912" cy="4077072"/>
          </a:xfrm>
        </p:spPr>
      </p:pic>
      <p:pic>
        <p:nvPicPr>
          <p:cNvPr id="8" name="Содержимое 7" descr="IMG-20231220-WA0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308296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Время и адрес  приема граждан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депутатом Псковской городской Думы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В.В.Федорова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Я.Фабрициуса д.6А(общественная приемная СР),каждый третий четверг месяца с 16-00ч. до 17-00ч.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jqUfBSAeZS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844824"/>
            <a:ext cx="3672408" cy="482453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44016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 декабря 2023г.,в канун Нового года, депутат Псковской городской Думы В.В.Федоров посетил Псковский  Приют на ул.Набат 6А. Виталий Владимирович пообщался с  несовершеннолетними  детьми , которые в силу различных жизненных обстоятельств временно там проживают , встретился  с прекрасными, душевными  воспитателями и педагогами. Виталий Владимирович, поздравил воспитанников и  персонал приюта с наступающим  Новым годом и подарил  очень нужные подарки –большие красивые банные полотенца и сладости к праздничному столу. В знак дружбы и благодарности, дети с радостью рассказали стихи ,которые подготовили на Новогодний праздн</a:t>
            </a:r>
            <a:r>
              <a:rPr lang="ru-RU" sz="1400" dirty="0" smtClean="0"/>
              <a:t>ик.</a:t>
            </a:r>
            <a:endParaRPr lang="ru-RU" sz="1400" dirty="0"/>
          </a:p>
        </p:txBody>
      </p:sp>
      <p:pic>
        <p:nvPicPr>
          <p:cNvPr id="6" name="Содержимое 5" descr="_OObFcJu6f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772816"/>
            <a:ext cx="3744416" cy="4968552"/>
          </a:xfrm>
        </p:spPr>
      </p:pic>
      <p:pic>
        <p:nvPicPr>
          <p:cNvPr id="8" name="Рисунок 7" descr="AUCqBeNQKi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3347864" cy="4752528"/>
          </a:xfrm>
          <a:prstGeom prst="rect">
            <a:avLst/>
          </a:prstGeom>
        </p:spPr>
      </p:pic>
      <p:pic>
        <p:nvPicPr>
          <p:cNvPr id="10" name="Содержимое 9" descr="1lHFIhGSKEQ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7308304" y="1700808"/>
            <a:ext cx="1811870" cy="46805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44008" y="3068960"/>
            <a:ext cx="4114800" cy="1008112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itD2k8XCK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2636912"/>
            <a:ext cx="5472607" cy="3888432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88641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 2023г. депутат ПГД 7 созыва  В.В. Федоров участвовал: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10-и Комитетах  по земельным ресурсам, градостроительству и муниципальной собственности;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10-и Комитетах по бюджету, налогам и финансовой политике;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2-х  совместных заседаниях Комитетов;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10-ти заседаниях Сессий Псковской городской Думы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приемную СР  депутата Федорова В.В.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2023год обратилось 78  граждан.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города волновали вопросы уличного освещения, асфальтирование дворовых территорий, ликвидации аварийных деревьев, перерасчет платы за коммунальные услуги,  межевание земельных участков,  установки «лежачих полицейских»,  установки пандуса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групп, обустройства пешеходных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дорожек, несанкционированные свалки, в том числе рядом с контейнерной площадкой для мусора.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всем  вопросам оказаны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консультации, по ряду проблем- реальная помощь.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Обращение к депутату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В.В.Федорову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инвалида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 Кустовой А.Б.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tuejJ5QMo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556792"/>
            <a:ext cx="4176464" cy="482453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8532439" y="3933057"/>
            <a:ext cx="72009" cy="720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 №9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Обследования жилого помещения инвалида и общего имущества в многоквартирном доме, в котором проживает инвалид, в целях их приспособления с учетом потребностей инвалида и обеспечения условий их доступности для инвалида.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1346" y="1600200"/>
            <a:ext cx="3090308" cy="4525963"/>
          </a:xfrm>
        </p:spPr>
      </p:pic>
      <p:pic>
        <p:nvPicPr>
          <p:cNvPr id="6" name="Содержимое 5" descr="KobJx6kEvS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3086760" cy="464137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Комиссия пришла к выводам: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п.1 «Выявлено наличие необходимости для приспособления жилого помещения инвалида и общественного имущества в многоквартирном доме, в котором проживает инвалид..»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п.2 «…Выявлено отсутствие технической возможности для приспособления жилого помещения и общего имущества...»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i9vP4Q3wU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3331612" cy="4525963"/>
          </a:xfrm>
        </p:spPr>
      </p:pic>
      <p:pic>
        <p:nvPicPr>
          <p:cNvPr id="8" name="Содержимое 7" descr="8OZiQJHwhV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Силами депутата установлен пандус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инвалиду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группы Кустовой А.Б.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6aXyxb0kvD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988840"/>
            <a:ext cx="3394472" cy="4248472"/>
          </a:xfrm>
        </p:spPr>
      </p:pic>
      <p:pic>
        <p:nvPicPr>
          <p:cNvPr id="7" name="Содержимое 6" descr="пандус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43508" y="2744924"/>
            <a:ext cx="4464496" cy="28083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в облагораживание сквера, на территории школы №17 им.братьев Валерия и Анатолия Молотковых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_cuu6B5lp3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4752528" cy="4309939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H="1" flipV="1">
            <a:off x="7020270" y="6126163"/>
            <a:ext cx="7200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686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</vt:lpstr>
      <vt:lpstr> Время и адрес  приема граждан  депутатом Псковской городской Думы  В.В.Федорова  Я.Фабрициуса д.6А(общественная приемная СР),каждый третий четверг месяца с 16-00ч. до 17-00ч. </vt:lpstr>
      <vt:lpstr> </vt:lpstr>
      <vt:lpstr>  В приемную СР  депутата Федорова В.В.  за 2023год обратилось 78  граждан. </vt:lpstr>
      <vt:lpstr>Обращение к депутату В.В.Федорову  инвалида I группы Кустовой А.Б.</vt:lpstr>
      <vt:lpstr>Акт №9  Обследования жилого помещения инвалида и общего имущества в многоквартирном доме, в котором проживает инвалид, в целях их приспособления с учетом потребностей инвалида и обеспечения условий их доступности для инвалида.</vt:lpstr>
      <vt:lpstr>Комиссия пришла к выводам:  п.1 «Выявлено наличие необходимости для приспособления жилого помещения инвалида и общественного имущества в многоквартирном доме, в котором проживает инвалид..» п.2 «…Выявлено отсутствие технической возможности для приспособления жилого помещения и общего имущества...»</vt:lpstr>
      <vt:lpstr>Силами депутата установлен пандус  инвалиду I группы Кустовой А.Б.</vt:lpstr>
      <vt:lpstr>Помощь в облагораживание сквера, на территории школы №17 им.братьев Валерия и Анатолия Молотковых</vt:lpstr>
      <vt:lpstr>С особым вниманием  депутат и его помощники,  навещают заслуженных жителей нашего города (узников, детей войны, ветеранов труда).  </vt:lpstr>
      <vt:lpstr>Выделяются личные средства на  подарки, организовываются тематические  мероприятия, в том числе к Дню инвалидов и к Дню пожилого человека.</vt:lpstr>
      <vt:lpstr>Ул.Н.Васильева,д.83А,Псков</vt:lpstr>
      <vt:lpstr>При содействии депутата Псковской городской Думы В.В.Федорова  и АНО «Добродел» был воплощен патриотический Проект "Собаки в годы Великой Отечественной Войны". </vt:lpstr>
      <vt:lpstr>Поддержка и активное участие в проекте  «Экобаза Псков/Институт переработки вторсырья.» Проект знакомит жителей Пскова с основами ответственного потребления. Помогает организовать раздельный сбор отходов для вторичной переработки. </vt:lpstr>
      <vt:lpstr>Мероприятия осени 2023г.</vt:lpstr>
      <vt:lpstr>Совместно с помощником депутата городской Думы В.В.Федорова педагоги и дети из воскресной школы в Любятово в ноябре посетили Пожарную часть №2 г.Пскова .Сотрудник Управления надзорной деятельности и профилактической работы провела с гостями познавательную беседу о ключевых правилах пожарной безопасности в быту. В благодарность за интересную экскурсию гости из Воскресной школы вручили сотрудникам пожарной части икону Святого Николая Чудотворца, книги и  также сладкие сюрпризы, пожелав им спокойных дежурств и сил в непростом, но благородном деле. Для закрепления полученных знаний было организовано чаепитие с новым безопасным электрическим прибором, подаренным воскресной школе депутатом В.В.Федоровым. </vt:lpstr>
      <vt:lpstr>От имени  депутата В.В.Федорова получила поздравления с днем рождения Е.И.Ткачева, узница, ветеран труда., ребенок войны.  Стаж работы детской медсестрой  у Евгении Ивановны до 78 лет!   До самого преклонного возраста оставалась  она верна своему делу...  Воспитала внука и правнуков. </vt:lpstr>
      <vt:lpstr>5 декабря 2023года депутат Псковской городской Думы фракции "СПРАВЕДЛИВАЯ РОССИЯ -ЗА ПРАВДУ" Виталий Владимирович  Фёдоров и  члены Бюро Совета Псковского регионального отделения партии, приняли участие в видео конференции с Председателем партии  «СПРАВЕДЛИВАЯ РОССИЯ – ЗА ПРАВДУ» Сергеем Михайловичем Мироновым.    На ВКС обсуждалась тема интеграции инвалидов. </vt:lpstr>
      <vt:lpstr>С Днем Рождения и наступающим Новым Годом , депутат Псковской городской Думы Виталий Владимирович Федоров поздравил, старейшего члена партии "СПРАВЕДЛИВАЯ РОССИЯ -ЗА ПРАВДУ" Сергеева Юрия Анатольевича.  Много лет Юрий Анатольевич возглавлял Псковскую общественную организацию пенсионеров.  Будучи ребенком войны, рожденный в декабре 1936 года, он многое делал для того, чтобы дети войны получили официальный статус в Псковской области.  До сих пор Юрий Анатольевич не оставляет своим вниманием пожилых людей. В его записной книжке. более 1000 телефонных номеров, владельцы которых, ежегодно, в свой день рождения, слышат бодрый голос с пожеланиями здоровья и счастья.  Сегодня коллеги по партии поздравляют  Юрия Анатольевича, и желают ему здоровья и долгих лет жизни!</vt:lpstr>
      <vt:lpstr>27 декабря 2023г.,в канун Нового года, депутат Псковской городской Думы В.В.Федоров посетил Псковский  Приют на ул.Набат 6А. Виталий Владимирович пообщался с  несовершеннолетними  детьми , которые в силу различных жизненных обстоятельств временно там проживают , встретился  с прекрасными, душевными  воспитателями и педагогами. Виталий Владимирович, поздравил воспитанников и  персонал приюта с наступающим  Новым годом и подарил  очень нужные подарки –большие красивые банные полотенца и сладости к праздничному столу. В знак дружбы и благодарности, дети с радостью рассказали стихи ,которые подготовили на Новогодний праздник.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Александрова Валентина Владимировна</dc:creator>
  <cp:lastModifiedBy>Светлана А. Стельмашенок</cp:lastModifiedBy>
  <cp:revision>163</cp:revision>
  <dcterms:created xsi:type="dcterms:W3CDTF">2023-11-07T09:18:02Z</dcterms:created>
  <dcterms:modified xsi:type="dcterms:W3CDTF">2024-06-03T14:07:07Z</dcterms:modified>
</cp:coreProperties>
</file>