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7133C-8B46-4EBF-AED2-FE84B05E7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520E6D5-59AB-4DAF-8E27-D1D0DD622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AD263DE-C240-4C08-A3D9-8D251C17A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99DC2B-98F9-4A1E-A011-DA29E8F0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11C24D-9BBD-4BEF-87E2-C429748B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3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7E6B94-D243-4BE8-AA2C-81296CD2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C6B25E0-C4AD-4F1B-AA5A-B6E704D61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8DD271F-D39D-4E3D-B7E0-D796BCEB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19D26F9-9753-4D9A-8172-902BDBA24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87A011-CFF3-4424-8771-326EF770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9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494E292-0DA9-4350-ACFF-96B45B378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C34C60-BE1B-4053-919E-6493AB2D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0E1D26-E160-4E97-9528-70D1079D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12286A-C8D2-4D42-BC1D-67F85994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CA6BAF-9765-46CF-897A-8E90FC397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8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2060B7-C5C4-4754-873E-CC988AEA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E284D4-36F6-42C8-A181-C0C6AEEE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85FA5B-9940-4916-9DE2-A03D5D61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E7A4C9-F74F-4252-83F4-2E450786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DE4E044-A014-4565-AC77-15259977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7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62501-79B0-430A-B213-3E801AD9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E4F4F7-38A0-41A5-88B5-183F3F8E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CDDE70D-D181-4A32-8FE9-A1C87DB70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0CF2F64-39F4-4534-8E58-B9F5C2AC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F068D4-F18E-43C7-BDE6-BA866D01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07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8067B8-922A-4B7A-91BF-2894471A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AA463C-131F-442E-88AF-4662D0B30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80F49DD-779C-493A-9FB4-C1C73785E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A1C6BB4-C8FA-41A6-AE5F-01872DF9B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B9C89C-2EF9-4DFA-8100-DB98D5BB0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A9CD43-E59F-4F4C-B206-DC194A4E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E30167-647E-4338-A8D5-B8C22894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AFE8F42-C406-4C3D-8B60-BC57BAEF4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A7CC0E6-C43C-4B0C-8FBF-9EFB51922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695E834-2FA4-4D2F-9167-00FA9713D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15B4AA7-FBBD-42D6-845C-1EEF444B4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19FB845-B3E3-4196-A8B7-26C06E20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FA84984-D5F9-4E5A-8B1F-821D2D94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D3B3966-D534-467F-8577-251F4AF6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0A247B-68F6-4A70-9BCD-40F39FAE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E693501-A183-4F16-9A3C-6E49A4A12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C4FEE41-8407-45BF-8FFB-3DB33256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48F5CE-C25F-4CF9-BD92-419712B6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7665AC-A2C1-4679-B1BE-75C57720C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30B966C-B3C0-48A1-9609-982B7A1D1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88CCB37-C2C6-4740-AAC0-1301CD42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1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DC78CB-2B16-409D-9BE6-CDF78B0F6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3C2918-88A8-4E2E-AAF7-DD638A68A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911A527-4D57-4E63-9687-54D4AAE8E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0AE7A80-CE75-4584-8C0E-29B7FF6B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010598-B41A-4A5B-A56C-B9A4F33EB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14CB7C-034E-4000-B7E7-B3487098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1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B2D397-1934-42F6-9FFF-DBAB6996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04AF08-4A9C-4034-AC43-9FBCC8FBC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3EB418-6D3E-4CB9-9BDE-65D7E36B7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0BC323B-1B0F-420C-AD01-681EC3BEE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8DB586-EF5C-43E4-A444-D19C5A1A6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CB9A3E7-BB5E-4BB3-B417-EA3D4837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6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4EA4D0-A295-4255-A468-F8A9BAB6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9F43EB-6024-4EBD-B811-E0625FCC5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609AB8-73D2-4FDA-9629-B779B4F387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F6F3B-9A17-4EED-A0B3-11D1879319C5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7692F2-38FD-46BC-8CAD-4F84C44B5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BABA33-515F-4983-8E85-340FE53EF2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08823-936C-4A90-95B2-A8AC2AA84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1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3647D2-B117-4A9E-9A43-1DEC7257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978" y="1363540"/>
            <a:ext cx="6111506" cy="446875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1F0A389-5373-41A9-B4C8-851817B4C87A}"/>
              </a:ext>
            </a:extLst>
          </p:cNvPr>
          <p:cNvCxnSpPr/>
          <p:nvPr/>
        </p:nvCxnSpPr>
        <p:spPr>
          <a:xfrm flipH="1">
            <a:off x="7544057" y="3006727"/>
            <a:ext cx="157134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FAF59E6-ED59-439F-B1C2-0F531ABAF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87" y="240596"/>
            <a:ext cx="1359526" cy="110347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99328C1-628C-46E8-8A2F-2A0F616F6A41}"/>
              </a:ext>
            </a:extLst>
          </p:cNvPr>
          <p:cNvSpPr txBox="1"/>
          <p:nvPr/>
        </p:nvSpPr>
        <p:spPr>
          <a:xfrm>
            <a:off x="2601157" y="240596"/>
            <a:ext cx="8167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Инструкция по снятию показаний электроэнергии приборов учета </a:t>
            </a:r>
            <a:r>
              <a:rPr lang="ru-RU" sz="2000" dirty="0" smtClean="0"/>
              <a:t>«Меркурий 204»</a:t>
            </a:r>
            <a:endParaRPr lang="ru-RU" sz="200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ED507265-392A-48DE-B612-6E880F5CE2C8}"/>
              </a:ext>
            </a:extLst>
          </p:cNvPr>
          <p:cNvCxnSpPr/>
          <p:nvPr/>
        </p:nvCxnSpPr>
        <p:spPr>
          <a:xfrm flipH="1">
            <a:off x="8837393" y="2579836"/>
            <a:ext cx="11807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536DE9-3250-4DE3-966E-3FA25DFDDFBB}"/>
              </a:ext>
            </a:extLst>
          </p:cNvPr>
          <p:cNvSpPr txBox="1"/>
          <p:nvPr/>
        </p:nvSpPr>
        <p:spPr>
          <a:xfrm>
            <a:off x="806516" y="1380758"/>
            <a:ext cx="43405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Показания прибора учета электроэнергии отображены в центре дисплея (подчеркнуты желтой </a:t>
            </a:r>
            <a:r>
              <a:rPr lang="ru-RU" dirty="0" smtClean="0"/>
              <a:t>линией (1</a:t>
            </a:r>
            <a:r>
              <a:rPr lang="ru-RU" dirty="0"/>
              <a:t>). </a:t>
            </a:r>
            <a:r>
              <a:rPr lang="ru-RU" dirty="0" smtClean="0"/>
              <a:t>Вам нужно записать цифры </a:t>
            </a:r>
            <a:r>
              <a:rPr lang="ru-RU" dirty="0"/>
              <a:t>до </a:t>
            </a:r>
            <a:r>
              <a:rPr lang="ru-RU" dirty="0" smtClean="0"/>
              <a:t>точки.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Нужные </a:t>
            </a:r>
            <a:r>
              <a:rPr lang="ru-RU" dirty="0"/>
              <a:t>показания появляются на дисплее </a:t>
            </a:r>
            <a:r>
              <a:rPr lang="ru-RU" b="1" dirty="0"/>
              <a:t>с периодичностью в 50 сек</a:t>
            </a:r>
            <a:r>
              <a:rPr lang="ru-RU" b="1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Записывайте данные (на фото подчеркнуты желтой линией), когда </a:t>
            </a:r>
            <a:r>
              <a:rPr lang="ru-RU" dirty="0" smtClean="0"/>
              <a:t>справа </a:t>
            </a:r>
            <a:r>
              <a:rPr lang="ru-RU" dirty="0"/>
              <a:t>от показаний </a:t>
            </a:r>
            <a:r>
              <a:rPr lang="ru-RU" dirty="0" smtClean="0"/>
              <a:t>появится надпись </a:t>
            </a:r>
            <a:r>
              <a:rPr lang="ru-RU" dirty="0"/>
              <a:t>«СУММА</a:t>
            </a:r>
            <a:r>
              <a:rPr lang="ru-RU" sz="2400" dirty="0"/>
              <a:t>» </a:t>
            </a:r>
            <a:r>
              <a:rPr lang="ru-RU" dirty="0"/>
              <a:t>и </a:t>
            </a:r>
            <a:r>
              <a:rPr lang="ru-RU" dirty="0" smtClean="0"/>
              <a:t>стрелка, направленная вправо          </a:t>
            </a:r>
            <a:r>
              <a:rPr lang="ru-RU" dirty="0"/>
              <a:t>(</a:t>
            </a:r>
            <a:r>
              <a:rPr lang="ru-RU" dirty="0" smtClean="0"/>
              <a:t>подчеркнуты </a:t>
            </a:r>
            <a:r>
              <a:rPr lang="ru-RU" dirty="0"/>
              <a:t>красной </a:t>
            </a:r>
            <a:r>
              <a:rPr lang="ru-RU" dirty="0" smtClean="0"/>
              <a:t>линией (2</a:t>
            </a:r>
            <a:r>
              <a:rPr lang="ru-RU" dirty="0"/>
              <a:t>), </a:t>
            </a:r>
            <a:r>
              <a:rPr lang="ru-RU" dirty="0" smtClean="0"/>
              <a:t>а в </a:t>
            </a:r>
            <a:r>
              <a:rPr lang="ru-RU" dirty="0"/>
              <a:t>левом углу </a:t>
            </a:r>
            <a:r>
              <a:rPr lang="ru-RU" dirty="0" smtClean="0"/>
              <a:t>- код </a:t>
            </a:r>
            <a:r>
              <a:rPr lang="ru-RU" dirty="0"/>
              <a:t>1.0.1.8.0 </a:t>
            </a:r>
          </a:p>
          <a:p>
            <a:pPr algn="just"/>
            <a:r>
              <a:rPr lang="ru-RU" dirty="0"/>
              <a:t>(подчеркнут синей </a:t>
            </a:r>
            <a:r>
              <a:rPr lang="ru-RU" dirty="0" smtClean="0"/>
              <a:t>линией (3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      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D1C8EACE-8717-4E2A-A067-CC4880A36CF5}"/>
              </a:ext>
            </a:extLst>
          </p:cNvPr>
          <p:cNvCxnSpPr/>
          <p:nvPr/>
        </p:nvCxnSpPr>
        <p:spPr>
          <a:xfrm>
            <a:off x="2043497" y="4987952"/>
            <a:ext cx="33688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451A416-6F56-4C7B-9279-F952C4E6B183}"/>
              </a:ext>
            </a:extLst>
          </p:cNvPr>
          <p:cNvCxnSpPr/>
          <p:nvPr/>
        </p:nvCxnSpPr>
        <p:spPr>
          <a:xfrm flipH="1">
            <a:off x="6096000" y="2348564"/>
            <a:ext cx="125770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027186-CED2-4969-9D56-18590265034F}"/>
              </a:ext>
            </a:extLst>
          </p:cNvPr>
          <p:cNvSpPr txBox="1"/>
          <p:nvPr/>
        </p:nvSpPr>
        <p:spPr>
          <a:xfrm>
            <a:off x="7324109" y="276362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B875F3-9910-46B4-860A-E9D4C116366E}"/>
              </a:ext>
            </a:extLst>
          </p:cNvPr>
          <p:cNvSpPr txBox="1"/>
          <p:nvPr/>
        </p:nvSpPr>
        <p:spPr>
          <a:xfrm>
            <a:off x="5969040" y="2059619"/>
            <a:ext cx="2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EE067BA-EFDA-46A9-BFCD-7B7E3A5ED303}"/>
              </a:ext>
            </a:extLst>
          </p:cNvPr>
          <p:cNvSpPr txBox="1"/>
          <p:nvPr/>
        </p:nvSpPr>
        <p:spPr>
          <a:xfrm>
            <a:off x="7330058" y="2822061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DDDBC73-F301-4837-9E8B-D57EBF072A68}"/>
              </a:ext>
            </a:extLst>
          </p:cNvPr>
          <p:cNvSpPr txBox="1"/>
          <p:nvPr/>
        </p:nvSpPr>
        <p:spPr>
          <a:xfrm>
            <a:off x="9891163" y="2309487"/>
            <a:ext cx="25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ighlight>
                  <a:srgbClr val="FFFF00"/>
                </a:highligh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12590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94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ea.askarhodzhaeva</dc:creator>
  <cp:lastModifiedBy>ki.goronenkova</cp:lastModifiedBy>
  <cp:revision>24</cp:revision>
  <cp:lastPrinted>2021-02-25T12:28:20Z</cp:lastPrinted>
  <dcterms:created xsi:type="dcterms:W3CDTF">2021-02-25T07:52:14Z</dcterms:created>
  <dcterms:modified xsi:type="dcterms:W3CDTF">2021-03-03T05:18:29Z</dcterms:modified>
</cp:coreProperties>
</file>