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pPa3P8m5k8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36336"/>
          <a:stretch>
            <a:fillRect/>
          </a:stretch>
        </p:blipFill>
        <p:spPr bwMode="auto">
          <a:xfrm>
            <a:off x="0" y="0"/>
            <a:ext cx="5643571" cy="6858000"/>
          </a:xfrm>
          <a:prstGeom prst="rect">
            <a:avLst/>
          </a:prstGeom>
          <a:ln>
            <a:noFill/>
          </a:ln>
          <a:effectLst>
            <a:outerShdw blurRad="1270000" dist="546100" dir="21540000" algn="tl" rotWithShape="0">
              <a:prstClr val="black">
                <a:alpha val="76000"/>
              </a:prstClr>
            </a:outerShdw>
          </a:effectLst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5643570" y="142852"/>
            <a:ext cx="3500430" cy="671514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УПРАВЛЕНИЕ МИНИСТЕРСТВА ВНУТРЕННИХ ДЕЛ РОССИЙСКОЙ ФЕДЕРАЦИИ ПО ПСКОВСКОЙ ОБЛАСТИ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Управление по контролю за оборотом наркотиков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180006, Псковской обл., г. Псков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ул. Ипподромная, д. 118</a:t>
            </a:r>
          </a:p>
          <a:p>
            <a:pPr algn="ctr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тел. (8112) 59-37-00; (8112) 59-37-21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«СООБЩИ, ГДЕ ТОРГУЮТ СМЕРТЬЮ»</a:t>
            </a:r>
            <a:endParaRPr lang="ru-RU" sz="2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Телефон доверия</a:t>
            </a:r>
          </a:p>
          <a:p>
            <a:pPr algn="ctr">
              <a:lnSpc>
                <a:spcPct val="11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(8112) 59-22-33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1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1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Телефон дежурной части УМВД России по Псковской области</a:t>
            </a:r>
          </a:p>
          <a:p>
            <a:pPr algn="ctr">
              <a:lnSpc>
                <a:spcPct val="11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(8112) 66-16-49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1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1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Круглосуточный телефон ГБУЗ «Наркологический диспансер Псковской области»</a:t>
            </a:r>
          </a:p>
          <a:p>
            <a:pPr algn="ctr">
              <a:lnSpc>
                <a:spcPct val="11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(8112) 56-60-16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60.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мвд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рф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request_main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ukonpskov@mvd.ru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 rot="20869752">
            <a:off x="-156122" y="3451551"/>
            <a:ext cx="63722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ПОЗВОНИ И СПАСИ ЖИЗНЬ!!!</a:t>
            </a:r>
            <a:endParaRPr lang="ru-RU" sz="30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034" y="6396335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ПОКА ВЫ МОЛЧИТЕ, НИЧЕГО НЕ ИЗМЕНИТСЯ!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55</Words>
  <Application>Microsoft Office PowerPoint</Application>
  <PresentationFormat>Экран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1</cp:lastModifiedBy>
  <cp:revision>11</cp:revision>
  <dcterms:modified xsi:type="dcterms:W3CDTF">2019-10-23T06:11:03Z</dcterms:modified>
</cp:coreProperties>
</file>